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65" r:id="rId2"/>
    <p:sldId id="259" r:id="rId3"/>
    <p:sldId id="311" r:id="rId4"/>
    <p:sldId id="293" r:id="rId5"/>
    <p:sldId id="298" r:id="rId6"/>
    <p:sldId id="299" r:id="rId7"/>
    <p:sldId id="294" r:id="rId8"/>
    <p:sldId id="312" r:id="rId9"/>
    <p:sldId id="313" r:id="rId10"/>
    <p:sldId id="314" r:id="rId11"/>
    <p:sldId id="292" r:id="rId12"/>
    <p:sldId id="29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</p14:sldIdLst>
        </p14:section>
        <p14:section name="Oddíl bez názvu" id="{F48DCBF0-1E08-4B2F-8247-721F233B82EA}">
          <p14:sldIdLst>
            <p14:sldId id="259"/>
            <p14:sldId id="311"/>
            <p14:sldId id="293"/>
            <p14:sldId id="298"/>
            <p14:sldId id="299"/>
            <p14:sldId id="294"/>
            <p14:sldId id="312"/>
            <p14:sldId id="313"/>
            <p14:sldId id="314"/>
            <p14:sldId id="29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D6E5F-2127-45D0-97CA-4D7E1032CF1E}" v="1323" dt="2020-09-27T17:58:07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48" d="100"/>
          <a:sy n="48" d="100"/>
        </p:scale>
        <p:origin x="618" y="66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Daniš" userId="229f4618b9898ade" providerId="LiveId" clId="{9A65C058-DE4F-43DB-9153-8BA17294D808}"/>
    <pc:docChg chg="undo custSel addSld delSld modSld sldOrd modSection">
      <pc:chgData name="Lukáš Daniš" userId="229f4618b9898ade" providerId="LiveId" clId="{9A65C058-DE4F-43DB-9153-8BA17294D808}" dt="2020-09-27T17:58:07.543" v="1381" actId="1076"/>
      <pc:docMkLst>
        <pc:docMk/>
      </pc:docMkLst>
      <pc:sldChg chg="addSp modSp modAnim">
        <pc:chgData name="Lukáš Daniš" userId="229f4618b9898ade" providerId="LiveId" clId="{9A65C058-DE4F-43DB-9153-8BA17294D808}" dt="2020-09-27T17:49:04.908" v="977" actId="20577"/>
        <pc:sldMkLst>
          <pc:docMk/>
          <pc:sldMk cId="3450080380" sldId="259"/>
        </pc:sldMkLst>
        <pc:spChg chg="mod">
          <ac:chgData name="Lukáš Daniš" userId="229f4618b9898ade" providerId="LiveId" clId="{9A65C058-DE4F-43DB-9153-8BA17294D808}" dt="2020-09-27T17:39:32.084" v="30"/>
          <ac:spMkLst>
            <pc:docMk/>
            <pc:sldMk cId="3450080380" sldId="259"/>
            <ac:spMk id="2" creationId="{00000000-0000-0000-0000-000000000000}"/>
          </ac:spMkLst>
        </pc:spChg>
        <pc:spChg chg="mod">
          <ac:chgData name="Lukáš Daniš" userId="229f4618b9898ade" providerId="LiveId" clId="{9A65C058-DE4F-43DB-9153-8BA17294D808}" dt="2020-09-27T17:49:04.908" v="977" actId="20577"/>
          <ac:spMkLst>
            <pc:docMk/>
            <pc:sldMk cId="3450080380" sldId="259"/>
            <ac:spMk id="3" creationId="{00000000-0000-0000-0000-000000000000}"/>
          </ac:spMkLst>
        </pc:spChg>
        <pc:picChg chg="add mod">
          <ac:chgData name="Lukáš Daniš" userId="229f4618b9898ade" providerId="LiveId" clId="{9A65C058-DE4F-43DB-9153-8BA17294D808}" dt="2020-09-27T17:41:03.402" v="92" actId="1076"/>
          <ac:picMkLst>
            <pc:docMk/>
            <pc:sldMk cId="3450080380" sldId="259"/>
            <ac:picMk id="1026" creationId="{42B0B4D4-2996-4DA3-A658-A7EC072CF7C6}"/>
          </ac:picMkLst>
        </pc:picChg>
        <pc:picChg chg="add mod">
          <ac:chgData name="Lukáš Daniš" userId="229f4618b9898ade" providerId="LiveId" clId="{9A65C058-DE4F-43DB-9153-8BA17294D808}" dt="2020-09-27T17:41:24.802" v="95" actId="1076"/>
          <ac:picMkLst>
            <pc:docMk/>
            <pc:sldMk cId="3450080380" sldId="259"/>
            <ac:picMk id="1028" creationId="{4FC8881F-A15A-40BA-AD4F-0D8C1561864E}"/>
          </ac:picMkLst>
        </pc:picChg>
      </pc:sldChg>
      <pc:sldChg chg="modSp">
        <pc:chgData name="Lukáš Daniš" userId="229f4618b9898ade" providerId="LiveId" clId="{9A65C058-DE4F-43DB-9153-8BA17294D808}" dt="2020-09-27T17:38:05.352" v="29" actId="20577"/>
        <pc:sldMkLst>
          <pc:docMk/>
          <pc:sldMk cId="4150395280" sldId="265"/>
        </pc:sldMkLst>
        <pc:spChg chg="mod">
          <ac:chgData name="Lukáš Daniš" userId="229f4618b9898ade" providerId="LiveId" clId="{9A65C058-DE4F-43DB-9153-8BA17294D808}" dt="2020-09-27T17:38:05.352" v="29" actId="20577"/>
          <ac:spMkLst>
            <pc:docMk/>
            <pc:sldMk cId="4150395280" sldId="265"/>
            <ac:spMk id="17" creationId="{00000000-0000-0000-0000-000000000000}"/>
          </ac:spMkLst>
        </pc:spChg>
      </pc:sldChg>
      <pc:sldChg chg="delSp modSp">
        <pc:chgData name="Lukáš Daniš" userId="229f4618b9898ade" providerId="LiveId" clId="{9A65C058-DE4F-43DB-9153-8BA17294D808}" dt="2020-09-27T17:43:57.674" v="488" actId="20577"/>
        <pc:sldMkLst>
          <pc:docMk/>
          <pc:sldMk cId="1439793070" sldId="293"/>
        </pc:sldMkLst>
        <pc:spChg chg="mod">
          <ac:chgData name="Lukáš Daniš" userId="229f4618b9898ade" providerId="LiveId" clId="{9A65C058-DE4F-43DB-9153-8BA17294D808}" dt="2020-09-27T17:41:38.022" v="101" actId="27636"/>
          <ac:spMkLst>
            <pc:docMk/>
            <pc:sldMk cId="1439793070" sldId="293"/>
            <ac:spMk id="2" creationId="{00000000-0000-0000-0000-000000000000}"/>
          </ac:spMkLst>
        </pc:spChg>
        <pc:spChg chg="mod">
          <ac:chgData name="Lukáš Daniš" userId="229f4618b9898ade" providerId="LiveId" clId="{9A65C058-DE4F-43DB-9153-8BA17294D808}" dt="2020-09-27T17:43:57.674" v="488" actId="20577"/>
          <ac:spMkLst>
            <pc:docMk/>
            <pc:sldMk cId="1439793070" sldId="293"/>
            <ac:spMk id="3" creationId="{00000000-0000-0000-0000-000000000000}"/>
          </ac:spMkLst>
        </pc:spChg>
        <pc:spChg chg="del">
          <ac:chgData name="Lukáš Daniš" userId="229f4618b9898ade" providerId="LiveId" clId="{9A65C058-DE4F-43DB-9153-8BA17294D808}" dt="2020-09-27T17:42:44.557" v="288" actId="478"/>
          <ac:spMkLst>
            <pc:docMk/>
            <pc:sldMk cId="1439793070" sldId="293"/>
            <ac:spMk id="6" creationId="{E2F90C08-E4DE-4166-B2F5-F7F7EE46E626}"/>
          </ac:spMkLst>
        </pc:spChg>
      </pc:sldChg>
      <pc:sldChg chg="addSp delSp modSp modAnim">
        <pc:chgData name="Lukáš Daniš" userId="229f4618b9898ade" providerId="LiveId" clId="{9A65C058-DE4F-43DB-9153-8BA17294D808}" dt="2020-09-27T17:46:09.351" v="576" actId="1076"/>
        <pc:sldMkLst>
          <pc:docMk/>
          <pc:sldMk cId="1304692412" sldId="294"/>
        </pc:sldMkLst>
        <pc:spChg chg="mod">
          <ac:chgData name="Lukáš Daniš" userId="229f4618b9898ade" providerId="LiveId" clId="{9A65C058-DE4F-43DB-9153-8BA17294D808}" dt="2020-09-27T17:46:06.367" v="574" actId="20577"/>
          <ac:spMkLst>
            <pc:docMk/>
            <pc:sldMk cId="1304692412" sldId="294"/>
            <ac:spMk id="3" creationId="{00000000-0000-0000-0000-000000000000}"/>
          </ac:spMkLst>
        </pc:spChg>
        <pc:spChg chg="del">
          <ac:chgData name="Lukáš Daniš" userId="229f4618b9898ade" providerId="LiveId" clId="{9A65C058-DE4F-43DB-9153-8BA17294D808}" dt="2020-09-27T17:44:14.146" v="490" actId="478"/>
          <ac:spMkLst>
            <pc:docMk/>
            <pc:sldMk cId="1304692412" sldId="294"/>
            <ac:spMk id="6" creationId="{E2F90C08-E4DE-4166-B2F5-F7F7EE46E626}"/>
          </ac:spMkLst>
        </pc:spChg>
        <pc:picChg chg="add mod">
          <ac:chgData name="Lukáš Daniš" userId="229f4618b9898ade" providerId="LiveId" clId="{9A65C058-DE4F-43DB-9153-8BA17294D808}" dt="2020-09-27T17:46:09.351" v="576" actId="1076"/>
          <ac:picMkLst>
            <pc:docMk/>
            <pc:sldMk cId="1304692412" sldId="294"/>
            <ac:picMk id="10" creationId="{ABDE9FD3-D7AF-466F-8959-9AB56FDF9B6B}"/>
          </ac:picMkLst>
        </pc:picChg>
      </pc:sldChg>
      <pc:sldChg chg="del">
        <pc:chgData name="Lukáš Daniš" userId="229f4618b9898ade" providerId="LiveId" clId="{9A65C058-DE4F-43DB-9153-8BA17294D808}" dt="2020-09-27T17:46:12.967" v="577" actId="2696"/>
        <pc:sldMkLst>
          <pc:docMk/>
          <pc:sldMk cId="349666945" sldId="295"/>
        </pc:sldMkLst>
      </pc:sldChg>
      <pc:sldChg chg="del">
        <pc:chgData name="Lukáš Daniš" userId="229f4618b9898ade" providerId="LiveId" clId="{9A65C058-DE4F-43DB-9153-8BA17294D808}" dt="2020-09-27T17:46:14.901" v="578" actId="2696"/>
        <pc:sldMkLst>
          <pc:docMk/>
          <pc:sldMk cId="1804080583" sldId="296"/>
        </pc:sldMkLst>
      </pc:sldChg>
      <pc:sldChg chg="del">
        <pc:chgData name="Lukáš Daniš" userId="229f4618b9898ade" providerId="LiveId" clId="{9A65C058-DE4F-43DB-9153-8BA17294D808}" dt="2020-09-27T17:46:15.690" v="579" actId="2696"/>
        <pc:sldMkLst>
          <pc:docMk/>
          <pc:sldMk cId="246230145" sldId="297"/>
        </pc:sldMkLst>
      </pc:sldChg>
      <pc:sldChg chg="delSp ord">
        <pc:chgData name="Lukáš Daniš" userId="229f4618b9898ade" providerId="LiveId" clId="{9A65C058-DE4F-43DB-9153-8BA17294D808}" dt="2020-09-27T17:44:05.176" v="489" actId="478"/>
        <pc:sldMkLst>
          <pc:docMk/>
          <pc:sldMk cId="1379704754" sldId="298"/>
        </pc:sldMkLst>
        <pc:spChg chg="del">
          <ac:chgData name="Lukáš Daniš" userId="229f4618b9898ade" providerId="LiveId" clId="{9A65C058-DE4F-43DB-9153-8BA17294D808}" dt="2020-09-27T17:44:05.176" v="489" actId="478"/>
          <ac:spMkLst>
            <pc:docMk/>
            <pc:sldMk cId="1379704754" sldId="298"/>
            <ac:spMk id="6" creationId="{E2F90C08-E4DE-4166-B2F5-F7F7EE46E626}"/>
          </ac:spMkLst>
        </pc:spChg>
      </pc:sldChg>
      <pc:sldChg chg="ord">
        <pc:chgData name="Lukáš Daniš" userId="229f4618b9898ade" providerId="LiveId" clId="{9A65C058-DE4F-43DB-9153-8BA17294D808}" dt="2020-09-27T17:46:18.528" v="580"/>
        <pc:sldMkLst>
          <pc:docMk/>
          <pc:sldMk cId="3171302759" sldId="299"/>
        </pc:sldMkLst>
      </pc:sldChg>
      <pc:sldChg chg="del">
        <pc:chgData name="Lukáš Daniš" userId="229f4618b9898ade" providerId="LiveId" clId="{9A65C058-DE4F-43DB-9153-8BA17294D808}" dt="2020-09-27T17:48:40.788" v="966" actId="2696"/>
        <pc:sldMkLst>
          <pc:docMk/>
          <pc:sldMk cId="2468131878" sldId="300"/>
        </pc:sldMkLst>
      </pc:sldChg>
      <pc:sldChg chg="del">
        <pc:chgData name="Lukáš Daniš" userId="229f4618b9898ade" providerId="LiveId" clId="{9A65C058-DE4F-43DB-9153-8BA17294D808}" dt="2020-09-27T17:48:43.609" v="968" actId="2696"/>
        <pc:sldMkLst>
          <pc:docMk/>
          <pc:sldMk cId="2859664354" sldId="301"/>
        </pc:sldMkLst>
      </pc:sldChg>
      <pc:sldChg chg="del">
        <pc:chgData name="Lukáš Daniš" userId="229f4618b9898ade" providerId="LiveId" clId="{9A65C058-DE4F-43DB-9153-8BA17294D808}" dt="2020-09-27T17:48:44.921" v="969" actId="2696"/>
        <pc:sldMkLst>
          <pc:docMk/>
          <pc:sldMk cId="1147586090" sldId="302"/>
        </pc:sldMkLst>
      </pc:sldChg>
      <pc:sldChg chg="del">
        <pc:chgData name="Lukáš Daniš" userId="229f4618b9898ade" providerId="LiveId" clId="{9A65C058-DE4F-43DB-9153-8BA17294D808}" dt="2020-09-27T17:48:46.417" v="971" actId="2696"/>
        <pc:sldMkLst>
          <pc:docMk/>
          <pc:sldMk cId="1814693945" sldId="303"/>
        </pc:sldMkLst>
      </pc:sldChg>
      <pc:sldChg chg="del">
        <pc:chgData name="Lukáš Daniš" userId="229f4618b9898ade" providerId="LiveId" clId="{9A65C058-DE4F-43DB-9153-8BA17294D808}" dt="2020-09-27T17:48:45.751" v="970" actId="2696"/>
        <pc:sldMkLst>
          <pc:docMk/>
          <pc:sldMk cId="2008036240" sldId="304"/>
        </pc:sldMkLst>
      </pc:sldChg>
      <pc:sldChg chg="del">
        <pc:chgData name="Lukáš Daniš" userId="229f4618b9898ade" providerId="LiveId" clId="{9A65C058-DE4F-43DB-9153-8BA17294D808}" dt="2020-09-27T17:48:42.647" v="967" actId="2696"/>
        <pc:sldMkLst>
          <pc:docMk/>
          <pc:sldMk cId="2204407429" sldId="305"/>
        </pc:sldMkLst>
      </pc:sldChg>
      <pc:sldChg chg="del">
        <pc:chgData name="Lukáš Daniš" userId="229f4618b9898ade" providerId="LiveId" clId="{9A65C058-DE4F-43DB-9153-8BA17294D808}" dt="2020-09-27T17:48:47.639" v="972" actId="2696"/>
        <pc:sldMkLst>
          <pc:docMk/>
          <pc:sldMk cId="2207542143" sldId="307"/>
        </pc:sldMkLst>
      </pc:sldChg>
      <pc:sldChg chg="del">
        <pc:chgData name="Lukáš Daniš" userId="229f4618b9898ade" providerId="LiveId" clId="{9A65C058-DE4F-43DB-9153-8BA17294D808}" dt="2020-09-27T17:48:50.672" v="973" actId="2696"/>
        <pc:sldMkLst>
          <pc:docMk/>
          <pc:sldMk cId="2225742964" sldId="308"/>
        </pc:sldMkLst>
      </pc:sldChg>
      <pc:sldChg chg="del">
        <pc:chgData name="Lukáš Daniš" userId="229f4618b9898ade" providerId="LiveId" clId="{9A65C058-DE4F-43DB-9153-8BA17294D808}" dt="2020-09-27T17:48:51.373" v="974" actId="2696"/>
        <pc:sldMkLst>
          <pc:docMk/>
          <pc:sldMk cId="3503709246" sldId="309"/>
        </pc:sldMkLst>
      </pc:sldChg>
      <pc:sldChg chg="del">
        <pc:chgData name="Lukáš Daniš" userId="229f4618b9898ade" providerId="LiveId" clId="{9A65C058-DE4F-43DB-9153-8BA17294D808}" dt="2020-09-27T17:48:52.686" v="975" actId="2696"/>
        <pc:sldMkLst>
          <pc:docMk/>
          <pc:sldMk cId="1928696222" sldId="310"/>
        </pc:sldMkLst>
      </pc:sldChg>
      <pc:sldChg chg="delSp modSp add">
        <pc:chgData name="Lukáš Daniš" userId="229f4618b9898ade" providerId="LiveId" clId="{9A65C058-DE4F-43DB-9153-8BA17294D808}" dt="2020-09-27T17:42:38.917" v="287" actId="20577"/>
        <pc:sldMkLst>
          <pc:docMk/>
          <pc:sldMk cId="65604756" sldId="311"/>
        </pc:sldMkLst>
        <pc:spChg chg="mod">
          <ac:chgData name="Lukáš Daniš" userId="229f4618b9898ade" providerId="LiveId" clId="{9A65C058-DE4F-43DB-9153-8BA17294D808}" dt="2020-09-27T17:41:47.833" v="119" actId="20577"/>
          <ac:spMkLst>
            <pc:docMk/>
            <pc:sldMk cId="65604756" sldId="311"/>
            <ac:spMk id="2" creationId="{00000000-0000-0000-0000-000000000000}"/>
          </ac:spMkLst>
        </pc:spChg>
        <pc:spChg chg="mod">
          <ac:chgData name="Lukáš Daniš" userId="229f4618b9898ade" providerId="LiveId" clId="{9A65C058-DE4F-43DB-9153-8BA17294D808}" dt="2020-09-27T17:42:38.917" v="287" actId="20577"/>
          <ac:spMkLst>
            <pc:docMk/>
            <pc:sldMk cId="65604756" sldId="311"/>
            <ac:spMk id="3" creationId="{00000000-0000-0000-0000-000000000000}"/>
          </ac:spMkLst>
        </pc:spChg>
        <pc:picChg chg="del">
          <ac:chgData name="Lukáš Daniš" userId="229f4618b9898ade" providerId="LiveId" clId="{9A65C058-DE4F-43DB-9153-8BA17294D808}" dt="2020-09-27T17:41:51.079" v="120" actId="478"/>
          <ac:picMkLst>
            <pc:docMk/>
            <pc:sldMk cId="65604756" sldId="311"/>
            <ac:picMk id="1026" creationId="{42B0B4D4-2996-4DA3-A658-A7EC072CF7C6}"/>
          </ac:picMkLst>
        </pc:picChg>
        <pc:picChg chg="del">
          <ac:chgData name="Lukáš Daniš" userId="229f4618b9898ade" providerId="LiveId" clId="{9A65C058-DE4F-43DB-9153-8BA17294D808}" dt="2020-09-27T17:41:51.079" v="120" actId="478"/>
          <ac:picMkLst>
            <pc:docMk/>
            <pc:sldMk cId="65604756" sldId="311"/>
            <ac:picMk id="1028" creationId="{4FC8881F-A15A-40BA-AD4F-0D8C1561864E}"/>
          </ac:picMkLst>
        </pc:picChg>
      </pc:sldChg>
      <pc:sldChg chg="delSp modSp add modAnim">
        <pc:chgData name="Lukáš Daniš" userId="229f4618b9898ade" providerId="LiveId" clId="{9A65C058-DE4F-43DB-9153-8BA17294D808}" dt="2020-09-27T17:50:13.365" v="1070" actId="20577"/>
        <pc:sldMkLst>
          <pc:docMk/>
          <pc:sldMk cId="565478413" sldId="312"/>
        </pc:sldMkLst>
        <pc:spChg chg="mod">
          <ac:chgData name="Lukáš Daniš" userId="229f4618b9898ade" providerId="LiveId" clId="{9A65C058-DE4F-43DB-9153-8BA17294D808}" dt="2020-09-27T17:50:13.365" v="1070" actId="20577"/>
          <ac:spMkLst>
            <pc:docMk/>
            <pc:sldMk cId="565478413" sldId="312"/>
            <ac:spMk id="3" creationId="{00000000-0000-0000-0000-000000000000}"/>
          </ac:spMkLst>
        </pc:spChg>
        <pc:picChg chg="del">
          <ac:chgData name="Lukáš Daniš" userId="229f4618b9898ade" providerId="LiveId" clId="{9A65C058-DE4F-43DB-9153-8BA17294D808}" dt="2020-09-27T17:46:30.760" v="582" actId="478"/>
          <ac:picMkLst>
            <pc:docMk/>
            <pc:sldMk cId="565478413" sldId="312"/>
            <ac:picMk id="10" creationId="{ABDE9FD3-D7AF-466F-8959-9AB56FDF9B6B}"/>
          </ac:picMkLst>
        </pc:picChg>
      </pc:sldChg>
      <pc:sldChg chg="addSp modSp add modAnim">
        <pc:chgData name="Lukáš Daniš" userId="229f4618b9898ade" providerId="LiveId" clId="{9A65C058-DE4F-43DB-9153-8BA17294D808}" dt="2020-09-27T17:54:45.538" v="1305" actId="20577"/>
        <pc:sldMkLst>
          <pc:docMk/>
          <pc:sldMk cId="3137810113" sldId="313"/>
        </pc:sldMkLst>
        <pc:spChg chg="mod">
          <ac:chgData name="Lukáš Daniš" userId="229f4618b9898ade" providerId="LiveId" clId="{9A65C058-DE4F-43DB-9153-8BA17294D808}" dt="2020-09-27T17:50:31.074" v="1090" actId="20577"/>
          <ac:spMkLst>
            <pc:docMk/>
            <pc:sldMk cId="3137810113" sldId="313"/>
            <ac:spMk id="2" creationId="{00000000-0000-0000-0000-000000000000}"/>
          </ac:spMkLst>
        </pc:spChg>
        <pc:spChg chg="mod">
          <ac:chgData name="Lukáš Daniš" userId="229f4618b9898ade" providerId="LiveId" clId="{9A65C058-DE4F-43DB-9153-8BA17294D808}" dt="2020-09-27T17:54:45.538" v="1305" actId="20577"/>
          <ac:spMkLst>
            <pc:docMk/>
            <pc:sldMk cId="3137810113" sldId="313"/>
            <ac:spMk id="3" creationId="{00000000-0000-0000-0000-000000000000}"/>
          </ac:spMkLst>
        </pc:spChg>
        <pc:picChg chg="add mod">
          <ac:chgData name="Lukáš Daniš" userId="229f4618b9898ade" providerId="LiveId" clId="{9A65C058-DE4F-43DB-9153-8BA17294D808}" dt="2020-09-27T17:53:59.949" v="1271" actId="1076"/>
          <ac:picMkLst>
            <pc:docMk/>
            <pc:sldMk cId="3137810113" sldId="313"/>
            <ac:picMk id="2050" creationId="{0E86040F-24FE-40BF-88FE-D990841884B2}"/>
          </ac:picMkLst>
        </pc:picChg>
      </pc:sldChg>
      <pc:sldChg chg="addSp delSp modSp add modAnim">
        <pc:chgData name="Lukáš Daniš" userId="229f4618b9898ade" providerId="LiveId" clId="{9A65C058-DE4F-43DB-9153-8BA17294D808}" dt="2020-09-27T17:58:07.543" v="1381" actId="1076"/>
        <pc:sldMkLst>
          <pc:docMk/>
          <pc:sldMk cId="3555860823" sldId="314"/>
        </pc:sldMkLst>
        <pc:spChg chg="mod">
          <ac:chgData name="Lukáš Daniš" userId="229f4618b9898ade" providerId="LiveId" clId="{9A65C058-DE4F-43DB-9153-8BA17294D808}" dt="2020-09-27T17:55:46.246" v="1377" actId="20577"/>
          <ac:spMkLst>
            <pc:docMk/>
            <pc:sldMk cId="3555860823" sldId="314"/>
            <ac:spMk id="3" creationId="{00000000-0000-0000-0000-000000000000}"/>
          </ac:spMkLst>
        </pc:spChg>
        <pc:picChg chg="del">
          <ac:chgData name="Lukáš Daniš" userId="229f4618b9898ade" providerId="LiveId" clId="{9A65C058-DE4F-43DB-9153-8BA17294D808}" dt="2020-09-27T17:55:34.385" v="1346" actId="478"/>
          <ac:picMkLst>
            <pc:docMk/>
            <pc:sldMk cId="3555860823" sldId="314"/>
            <ac:picMk id="2050" creationId="{0E86040F-24FE-40BF-88FE-D990841884B2}"/>
          </ac:picMkLst>
        </pc:picChg>
        <pc:picChg chg="add mod">
          <ac:chgData name="Lukáš Daniš" userId="229f4618b9898ade" providerId="LiveId" clId="{9A65C058-DE4F-43DB-9153-8BA17294D808}" dt="2020-09-27T17:58:07.543" v="1381" actId="1076"/>
          <ac:picMkLst>
            <pc:docMk/>
            <pc:sldMk cId="3555860823" sldId="314"/>
            <ac:picMk id="4098" creationId="{8AAACD26-7E14-4CD4-94F0-F4A33B05B99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s.qwe.wiki/wiki/Italian_language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35807" y="4063380"/>
            <a:ext cx="91521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/>
              <a:t>Novinky v žilních vstupech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16008" y="7807796"/>
            <a:ext cx="4798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MUDr. Lukáš </a:t>
            </a:r>
            <a:r>
              <a:rPr lang="cs-CZ" sz="2000" spc="200" dirty="0" err="1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Daniš</a:t>
            </a:r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, </a:t>
            </a:r>
            <a:r>
              <a:rPr lang="cs-CZ" sz="2000" spc="200" dirty="0" err="1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II.interní</a:t>
            </a:r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 klinika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7"/>
          <p:cNvSpPr txBox="1"/>
          <p:nvPr/>
        </p:nvSpPr>
        <p:spPr>
          <a:xfrm>
            <a:off x="9216008" y="8311852"/>
            <a:ext cx="439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Obecné zvyklosti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763919"/>
            <a:ext cx="16459110" cy="64407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Mají s sebou vždy přenosný bezdrátový ultrazvuk s aplikací v mobilu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Bezdrátový ultrazvukový skener barevný dvouhlavý 2v1 konvexní a lineární  sonda | wellsono">
            <a:extLst>
              <a:ext uri="{FF2B5EF4-FFF2-40B4-BE49-F238E27FC236}">
                <a16:creationId xmlns:a16="http://schemas.microsoft.com/office/drawing/2014/main" id="{8AAACD26-7E14-4CD4-94F0-F4A33B05B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2335188"/>
            <a:ext cx="6951516" cy="695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60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symbol pro obrázek 2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 b="58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Kontakt</a:t>
            </a:r>
            <a:br>
              <a:rPr lang="cs-CZ" dirty="0"/>
            </a:br>
            <a:r>
              <a:rPr lang="cs-CZ" dirty="0"/>
              <a:t>MUDr. Lukáš Daniš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339437" y="7178447"/>
            <a:ext cx="2342318" cy="525345"/>
            <a:chOff x="9339437" y="7178447"/>
            <a:chExt cx="2342318" cy="525345"/>
          </a:xfrm>
        </p:grpSpPr>
        <p:sp>
          <p:nvSpPr>
            <p:cNvPr id="10" name="TextBox 9"/>
            <p:cNvSpPr txBox="1"/>
            <p:nvPr/>
          </p:nvSpPr>
          <p:spPr>
            <a:xfrm>
              <a:off x="10158196" y="7196061"/>
              <a:ext cx="1523559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www.fnol.cz</a:t>
              </a:r>
              <a:endParaRPr lang="en-US" sz="2100" dirty="0"/>
            </a:p>
          </p:txBody>
        </p:sp>
        <p:sp>
          <p:nvSpPr>
            <p:cNvPr id="12" name="Freeform 7"/>
            <p:cNvSpPr>
              <a:spLocks noChangeAspect="1" noEditPoints="1"/>
            </p:cNvSpPr>
            <p:nvPr/>
          </p:nvSpPr>
          <p:spPr bwMode="auto">
            <a:xfrm>
              <a:off x="9339437" y="7178447"/>
              <a:ext cx="523522" cy="525345"/>
            </a:xfrm>
            <a:custGeom>
              <a:avLst/>
              <a:gdLst>
                <a:gd name="T0" fmla="*/ 0 w 25"/>
                <a:gd name="T1" fmla="*/ 12 h 24"/>
                <a:gd name="T2" fmla="*/ 25 w 25"/>
                <a:gd name="T3" fmla="*/ 12 h 24"/>
                <a:gd name="T4" fmla="*/ 5 w 25"/>
                <a:gd name="T5" fmla="*/ 5 h 24"/>
                <a:gd name="T6" fmla="*/ 6 w 25"/>
                <a:gd name="T7" fmla="*/ 6 h 24"/>
                <a:gd name="T8" fmla="*/ 5 w 25"/>
                <a:gd name="T9" fmla="*/ 5 h 24"/>
                <a:gd name="T10" fmla="*/ 5 w 25"/>
                <a:gd name="T11" fmla="*/ 8 h 24"/>
                <a:gd name="T12" fmla="*/ 2 w 25"/>
                <a:gd name="T13" fmla="*/ 11 h 24"/>
                <a:gd name="T14" fmla="*/ 2 w 25"/>
                <a:gd name="T15" fmla="*/ 13 h 24"/>
                <a:gd name="T16" fmla="*/ 5 w 25"/>
                <a:gd name="T17" fmla="*/ 16 h 24"/>
                <a:gd name="T18" fmla="*/ 2 w 25"/>
                <a:gd name="T19" fmla="*/ 13 h 24"/>
                <a:gd name="T20" fmla="*/ 3 w 25"/>
                <a:gd name="T21" fmla="*/ 18 h 24"/>
                <a:gd name="T22" fmla="*/ 8 w 25"/>
                <a:gd name="T23" fmla="*/ 22 h 24"/>
                <a:gd name="T24" fmla="*/ 11 w 25"/>
                <a:gd name="T25" fmla="*/ 23 h 24"/>
                <a:gd name="T26" fmla="*/ 8 w 25"/>
                <a:gd name="T27" fmla="*/ 20 h 24"/>
                <a:gd name="T28" fmla="*/ 11 w 25"/>
                <a:gd name="T29" fmla="*/ 18 h 24"/>
                <a:gd name="T30" fmla="*/ 11 w 25"/>
                <a:gd name="T31" fmla="*/ 16 h 24"/>
                <a:gd name="T32" fmla="*/ 7 w 25"/>
                <a:gd name="T33" fmla="*/ 13 h 24"/>
                <a:gd name="T34" fmla="*/ 11 w 25"/>
                <a:gd name="T35" fmla="*/ 16 h 24"/>
                <a:gd name="T36" fmla="*/ 7 w 25"/>
                <a:gd name="T37" fmla="*/ 11 h 24"/>
                <a:gd name="T38" fmla="*/ 11 w 25"/>
                <a:gd name="T39" fmla="*/ 8 h 24"/>
                <a:gd name="T40" fmla="*/ 11 w 25"/>
                <a:gd name="T41" fmla="*/ 6 h 24"/>
                <a:gd name="T42" fmla="*/ 8 w 25"/>
                <a:gd name="T43" fmla="*/ 4 h 24"/>
                <a:gd name="T44" fmla="*/ 11 w 25"/>
                <a:gd name="T45" fmla="*/ 2 h 24"/>
                <a:gd name="T46" fmla="*/ 23 w 25"/>
                <a:gd name="T47" fmla="*/ 11 h 24"/>
                <a:gd name="T48" fmla="*/ 19 w 25"/>
                <a:gd name="T49" fmla="*/ 8 h 24"/>
                <a:gd name="T50" fmla="*/ 23 w 25"/>
                <a:gd name="T51" fmla="*/ 11 h 24"/>
                <a:gd name="T52" fmla="*/ 21 w 25"/>
                <a:gd name="T53" fmla="*/ 6 h 24"/>
                <a:gd name="T54" fmla="*/ 17 w 25"/>
                <a:gd name="T55" fmla="*/ 3 h 24"/>
                <a:gd name="T56" fmla="*/ 13 w 25"/>
                <a:gd name="T57" fmla="*/ 2 h 24"/>
                <a:gd name="T58" fmla="*/ 16 w 25"/>
                <a:gd name="T59" fmla="*/ 4 h 24"/>
                <a:gd name="T60" fmla="*/ 13 w 25"/>
                <a:gd name="T61" fmla="*/ 6 h 24"/>
                <a:gd name="T62" fmla="*/ 13 w 25"/>
                <a:gd name="T63" fmla="*/ 8 h 24"/>
                <a:gd name="T64" fmla="*/ 18 w 25"/>
                <a:gd name="T65" fmla="*/ 11 h 24"/>
                <a:gd name="T66" fmla="*/ 13 w 25"/>
                <a:gd name="T67" fmla="*/ 8 h 24"/>
                <a:gd name="T68" fmla="*/ 18 w 25"/>
                <a:gd name="T69" fmla="*/ 13 h 24"/>
                <a:gd name="T70" fmla="*/ 13 w 25"/>
                <a:gd name="T71" fmla="*/ 16 h 24"/>
                <a:gd name="T72" fmla="*/ 14 w 25"/>
                <a:gd name="T73" fmla="*/ 22 h 24"/>
                <a:gd name="T74" fmla="*/ 13 w 25"/>
                <a:gd name="T75" fmla="*/ 18 h 24"/>
                <a:gd name="T76" fmla="*/ 16 w 25"/>
                <a:gd name="T77" fmla="*/ 20 h 24"/>
                <a:gd name="T78" fmla="*/ 20 w 25"/>
                <a:gd name="T79" fmla="*/ 20 h 24"/>
                <a:gd name="T80" fmla="*/ 19 w 25"/>
                <a:gd name="T81" fmla="*/ 18 h 24"/>
                <a:gd name="T82" fmla="*/ 20 w 25"/>
                <a:gd name="T83" fmla="*/ 20 h 24"/>
                <a:gd name="T84" fmla="*/ 19 w 25"/>
                <a:gd name="T85" fmla="*/ 16 h 24"/>
                <a:gd name="T86" fmla="*/ 23 w 25"/>
                <a:gd name="T8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moveTo>
                    <a:pt x="5" y="5"/>
                  </a:moveTo>
                  <a:cubicBezTo>
                    <a:pt x="6" y="4"/>
                    <a:pt x="7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moveTo>
                    <a:pt x="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moveTo>
                    <a:pt x="5" y="20"/>
                  </a:moveTo>
                  <a:cubicBezTo>
                    <a:pt x="4" y="19"/>
                    <a:pt x="4" y="19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7" y="21"/>
                    <a:pt x="8" y="22"/>
                  </a:cubicBezTo>
                  <a:cubicBezTo>
                    <a:pt x="7" y="21"/>
                    <a:pt x="6" y="21"/>
                    <a:pt x="5" y="20"/>
                  </a:cubicBezTo>
                  <a:moveTo>
                    <a:pt x="11" y="23"/>
                  </a:moveTo>
                  <a:cubicBezTo>
                    <a:pt x="11" y="23"/>
                    <a:pt x="11" y="22"/>
                    <a:pt x="10" y="22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8" y="19"/>
                    <a:pt x="8" y="19"/>
                    <a:pt x="7" y="18"/>
                  </a:cubicBezTo>
                  <a:cubicBezTo>
                    <a:pt x="11" y="18"/>
                    <a:pt x="11" y="18"/>
                    <a:pt x="11" y="18"/>
                  </a:cubicBezTo>
                  <a:lnTo>
                    <a:pt x="11" y="23"/>
                  </a:lnTo>
                  <a:close/>
                  <a:moveTo>
                    <a:pt x="11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6"/>
                  </a:lnTo>
                  <a:close/>
                  <a:moveTo>
                    <a:pt x="1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11"/>
                  </a:lnTo>
                  <a:close/>
                  <a:moveTo>
                    <a:pt x="11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11" y="6"/>
                  </a:lnTo>
                  <a:close/>
                  <a:moveTo>
                    <a:pt x="23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9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0"/>
                    <a:pt x="23" y="11"/>
                  </a:cubicBezTo>
                  <a:moveTo>
                    <a:pt x="20" y="5"/>
                  </a:moveTo>
                  <a:cubicBezTo>
                    <a:pt x="20" y="5"/>
                    <a:pt x="21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8" y="3"/>
                    <a:pt x="19" y="4"/>
                    <a:pt x="20" y="5"/>
                  </a:cubicBezTo>
                  <a:moveTo>
                    <a:pt x="13" y="2"/>
                  </a:moveTo>
                  <a:cubicBezTo>
                    <a:pt x="13" y="2"/>
                    <a:pt x="14" y="2"/>
                    <a:pt x="14" y="2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3" y="2"/>
                  </a:lnTo>
                  <a:close/>
                  <a:moveTo>
                    <a:pt x="13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8"/>
                  </a:lnTo>
                  <a:close/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5"/>
                    <a:pt x="18" y="16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3" y="13"/>
                  </a:lnTo>
                  <a:close/>
                  <a:moveTo>
                    <a:pt x="14" y="22"/>
                  </a:moveTo>
                  <a:cubicBezTo>
                    <a:pt x="14" y="22"/>
                    <a:pt x="13" y="23"/>
                    <a:pt x="13" y="2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6" y="21"/>
                    <a:pt x="15" y="22"/>
                    <a:pt x="14" y="22"/>
                  </a:cubicBezTo>
                  <a:moveTo>
                    <a:pt x="20" y="20"/>
                  </a:moveTo>
                  <a:cubicBezTo>
                    <a:pt x="19" y="21"/>
                    <a:pt x="18" y="21"/>
                    <a:pt x="17" y="22"/>
                  </a:cubicBezTo>
                  <a:cubicBezTo>
                    <a:pt x="18" y="21"/>
                    <a:pt x="18" y="19"/>
                    <a:pt x="19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moveTo>
                    <a:pt x="22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5"/>
                    <a:pt x="22" y="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326878" y="4114955"/>
            <a:ext cx="6167747" cy="479911"/>
            <a:chOff x="9326878" y="4114955"/>
            <a:chExt cx="6167747" cy="479911"/>
          </a:xfrm>
        </p:grpSpPr>
        <p:sp>
          <p:nvSpPr>
            <p:cNvPr id="8" name="TextBox 7"/>
            <p:cNvSpPr txBox="1"/>
            <p:nvPr/>
          </p:nvSpPr>
          <p:spPr>
            <a:xfrm>
              <a:off x="10149829" y="4114955"/>
              <a:ext cx="5344796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I. P. Pavlova 6, 77900 Olomouc, Česká republika</a:t>
              </a:r>
              <a:endParaRPr lang="en-US" sz="2100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326878" y="4118937"/>
              <a:ext cx="548640" cy="475929"/>
            </a:xfrm>
            <a:custGeom>
              <a:avLst/>
              <a:gdLst>
                <a:gd name="T0" fmla="*/ 224 w 232"/>
                <a:gd name="T1" fmla="*/ 114 h 201"/>
                <a:gd name="T2" fmla="*/ 204 w 232"/>
                <a:gd name="T3" fmla="*/ 114 h 201"/>
                <a:gd name="T4" fmla="*/ 204 w 232"/>
                <a:gd name="T5" fmla="*/ 189 h 201"/>
                <a:gd name="T6" fmla="*/ 191 w 232"/>
                <a:gd name="T7" fmla="*/ 201 h 201"/>
                <a:gd name="T8" fmla="*/ 141 w 232"/>
                <a:gd name="T9" fmla="*/ 201 h 201"/>
                <a:gd name="T10" fmla="*/ 141 w 232"/>
                <a:gd name="T11" fmla="*/ 126 h 201"/>
                <a:gd name="T12" fmla="*/ 91 w 232"/>
                <a:gd name="T13" fmla="*/ 126 h 201"/>
                <a:gd name="T14" fmla="*/ 91 w 232"/>
                <a:gd name="T15" fmla="*/ 201 h 201"/>
                <a:gd name="T16" fmla="*/ 41 w 232"/>
                <a:gd name="T17" fmla="*/ 201 h 201"/>
                <a:gd name="T18" fmla="*/ 29 w 232"/>
                <a:gd name="T19" fmla="*/ 189 h 201"/>
                <a:gd name="T20" fmla="*/ 29 w 232"/>
                <a:gd name="T21" fmla="*/ 114 h 201"/>
                <a:gd name="T22" fmla="*/ 8 w 232"/>
                <a:gd name="T23" fmla="*/ 114 h 201"/>
                <a:gd name="T24" fmla="*/ 7 w 232"/>
                <a:gd name="T25" fmla="*/ 104 h 201"/>
                <a:gd name="T26" fmla="*/ 107 w 232"/>
                <a:gd name="T27" fmla="*/ 4 h 201"/>
                <a:gd name="T28" fmla="*/ 116 w 232"/>
                <a:gd name="T29" fmla="*/ 0 h 201"/>
                <a:gd name="T30" fmla="*/ 125 w 232"/>
                <a:gd name="T31" fmla="*/ 4 h 201"/>
                <a:gd name="T32" fmla="*/ 225 w 232"/>
                <a:gd name="T33" fmla="*/ 104 h 201"/>
                <a:gd name="T34" fmla="*/ 224 w 232"/>
                <a:gd name="T35" fmla="*/ 1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1">
                  <a:moveTo>
                    <a:pt x="224" y="114"/>
                  </a:moveTo>
                  <a:lnTo>
                    <a:pt x="204" y="114"/>
                  </a:lnTo>
                  <a:lnTo>
                    <a:pt x="204" y="189"/>
                  </a:lnTo>
                  <a:cubicBezTo>
                    <a:pt x="204" y="194"/>
                    <a:pt x="201" y="201"/>
                    <a:pt x="191" y="201"/>
                  </a:cubicBezTo>
                  <a:lnTo>
                    <a:pt x="141" y="201"/>
                  </a:lnTo>
                  <a:lnTo>
                    <a:pt x="141" y="126"/>
                  </a:lnTo>
                  <a:lnTo>
                    <a:pt x="91" y="126"/>
                  </a:lnTo>
                  <a:lnTo>
                    <a:pt x="91" y="201"/>
                  </a:lnTo>
                  <a:lnTo>
                    <a:pt x="41" y="201"/>
                  </a:lnTo>
                  <a:cubicBezTo>
                    <a:pt x="31" y="201"/>
                    <a:pt x="29" y="194"/>
                    <a:pt x="29" y="189"/>
                  </a:cubicBezTo>
                  <a:lnTo>
                    <a:pt x="29" y="114"/>
                  </a:lnTo>
                  <a:lnTo>
                    <a:pt x="8" y="114"/>
                  </a:lnTo>
                  <a:cubicBezTo>
                    <a:pt x="0" y="114"/>
                    <a:pt x="2" y="109"/>
                    <a:pt x="7" y="104"/>
                  </a:cubicBezTo>
                  <a:lnTo>
                    <a:pt x="107" y="4"/>
                  </a:lnTo>
                  <a:cubicBezTo>
                    <a:pt x="110" y="1"/>
                    <a:pt x="113" y="0"/>
                    <a:pt x="116" y="0"/>
                  </a:cubicBezTo>
                  <a:cubicBezTo>
                    <a:pt x="119" y="0"/>
                    <a:pt x="122" y="1"/>
                    <a:pt x="125" y="4"/>
                  </a:cubicBezTo>
                  <a:lnTo>
                    <a:pt x="225" y="104"/>
                  </a:lnTo>
                  <a:cubicBezTo>
                    <a:pt x="230" y="109"/>
                    <a:pt x="232" y="114"/>
                    <a:pt x="224" y="11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41751" y="5081801"/>
            <a:ext cx="3047794" cy="518894"/>
            <a:chOff x="9341751" y="5081801"/>
            <a:chExt cx="3047794" cy="518894"/>
          </a:xfrm>
        </p:grpSpPr>
        <p:sp>
          <p:nvSpPr>
            <p:cNvPr id="11" name="TextBox 10"/>
            <p:cNvSpPr txBox="1"/>
            <p:nvPr/>
          </p:nvSpPr>
          <p:spPr>
            <a:xfrm>
              <a:off x="10149829" y="5136893"/>
              <a:ext cx="2239716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(+420) 588 445814</a:t>
              </a:r>
              <a:endParaRPr lang="en-US" sz="2100" dirty="0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9341751" y="5081801"/>
              <a:ext cx="518894" cy="518894"/>
            </a:xfrm>
            <a:custGeom>
              <a:avLst/>
              <a:gdLst>
                <a:gd name="T0" fmla="*/ 130 w 224"/>
                <a:gd name="T1" fmla="*/ 130 h 224"/>
                <a:gd name="T2" fmla="*/ 79 w 224"/>
                <a:gd name="T3" fmla="*/ 160 h 224"/>
                <a:gd name="T4" fmla="*/ 29 w 224"/>
                <a:gd name="T5" fmla="*/ 159 h 224"/>
                <a:gd name="T6" fmla="*/ 35 w 224"/>
                <a:gd name="T7" fmla="*/ 210 h 224"/>
                <a:gd name="T8" fmla="*/ 157 w 224"/>
                <a:gd name="T9" fmla="*/ 157 h 224"/>
                <a:gd name="T10" fmla="*/ 210 w 224"/>
                <a:gd name="T11" fmla="*/ 35 h 224"/>
                <a:gd name="T12" fmla="*/ 159 w 224"/>
                <a:gd name="T13" fmla="*/ 29 h 224"/>
                <a:gd name="T14" fmla="*/ 160 w 224"/>
                <a:gd name="T15" fmla="*/ 79 h 224"/>
                <a:gd name="T16" fmla="*/ 130 w 224"/>
                <a:gd name="T17" fmla="*/ 13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130" y="130"/>
                  </a:moveTo>
                  <a:cubicBezTo>
                    <a:pt x="111" y="150"/>
                    <a:pt x="88" y="169"/>
                    <a:pt x="79" y="160"/>
                  </a:cubicBezTo>
                  <a:cubicBezTo>
                    <a:pt x="66" y="147"/>
                    <a:pt x="58" y="136"/>
                    <a:pt x="29" y="159"/>
                  </a:cubicBezTo>
                  <a:cubicBezTo>
                    <a:pt x="0" y="182"/>
                    <a:pt x="22" y="197"/>
                    <a:pt x="35" y="210"/>
                  </a:cubicBezTo>
                  <a:cubicBezTo>
                    <a:pt x="49" y="224"/>
                    <a:pt x="104" y="210"/>
                    <a:pt x="157" y="157"/>
                  </a:cubicBezTo>
                  <a:cubicBezTo>
                    <a:pt x="210" y="104"/>
                    <a:pt x="224" y="49"/>
                    <a:pt x="210" y="35"/>
                  </a:cubicBezTo>
                  <a:cubicBezTo>
                    <a:pt x="197" y="22"/>
                    <a:pt x="182" y="0"/>
                    <a:pt x="159" y="29"/>
                  </a:cubicBezTo>
                  <a:cubicBezTo>
                    <a:pt x="136" y="58"/>
                    <a:pt x="147" y="66"/>
                    <a:pt x="160" y="79"/>
                  </a:cubicBezTo>
                  <a:cubicBezTo>
                    <a:pt x="169" y="88"/>
                    <a:pt x="150" y="111"/>
                    <a:pt x="130" y="13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40099" y="6174122"/>
            <a:ext cx="3210290" cy="432402"/>
            <a:chOff x="9340099" y="6174122"/>
            <a:chExt cx="3210290" cy="432402"/>
          </a:xfrm>
        </p:grpSpPr>
        <p:sp>
          <p:nvSpPr>
            <p:cNvPr id="9" name="TextBox 8"/>
            <p:cNvSpPr txBox="1"/>
            <p:nvPr/>
          </p:nvSpPr>
          <p:spPr>
            <a:xfrm>
              <a:off x="10158196" y="6174122"/>
              <a:ext cx="2392193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Lukas.danis@fnol.cz</a:t>
              </a:r>
              <a:endParaRPr lang="en-US" sz="2100" dirty="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340099" y="6272713"/>
              <a:ext cx="522199" cy="333811"/>
            </a:xfrm>
            <a:custGeom>
              <a:avLst/>
              <a:gdLst>
                <a:gd name="T0" fmla="*/ 12 w 234"/>
                <a:gd name="T1" fmla="*/ 16 h 150"/>
                <a:gd name="T2" fmla="*/ 105 w 234"/>
                <a:gd name="T3" fmla="*/ 66 h 150"/>
                <a:gd name="T4" fmla="*/ 117 w 234"/>
                <a:gd name="T5" fmla="*/ 69 h 150"/>
                <a:gd name="T6" fmla="*/ 128 w 234"/>
                <a:gd name="T7" fmla="*/ 66 h 150"/>
                <a:gd name="T8" fmla="*/ 222 w 234"/>
                <a:gd name="T9" fmla="*/ 16 h 150"/>
                <a:gd name="T10" fmla="*/ 223 w 234"/>
                <a:gd name="T11" fmla="*/ 0 h 150"/>
                <a:gd name="T12" fmla="*/ 11 w 234"/>
                <a:gd name="T13" fmla="*/ 0 h 150"/>
                <a:gd name="T14" fmla="*/ 12 w 234"/>
                <a:gd name="T15" fmla="*/ 16 h 150"/>
                <a:gd name="T16" fmla="*/ 225 w 234"/>
                <a:gd name="T17" fmla="*/ 44 h 150"/>
                <a:gd name="T18" fmla="*/ 128 w 234"/>
                <a:gd name="T19" fmla="*/ 94 h 150"/>
                <a:gd name="T20" fmla="*/ 117 w 234"/>
                <a:gd name="T21" fmla="*/ 96 h 150"/>
                <a:gd name="T22" fmla="*/ 105 w 234"/>
                <a:gd name="T23" fmla="*/ 94 h 150"/>
                <a:gd name="T24" fmla="*/ 9 w 234"/>
                <a:gd name="T25" fmla="*/ 44 h 150"/>
                <a:gd name="T26" fmla="*/ 5 w 234"/>
                <a:gd name="T27" fmla="*/ 46 h 150"/>
                <a:gd name="T28" fmla="*/ 5 w 234"/>
                <a:gd name="T29" fmla="*/ 138 h 150"/>
                <a:gd name="T30" fmla="*/ 17 w 234"/>
                <a:gd name="T31" fmla="*/ 150 h 150"/>
                <a:gd name="T32" fmla="*/ 217 w 234"/>
                <a:gd name="T33" fmla="*/ 150 h 150"/>
                <a:gd name="T34" fmla="*/ 230 w 234"/>
                <a:gd name="T35" fmla="*/ 138 h 150"/>
                <a:gd name="T36" fmla="*/ 230 w 234"/>
                <a:gd name="T37" fmla="*/ 46 h 150"/>
                <a:gd name="T38" fmla="*/ 225 w 234"/>
                <a:gd name="T39" fmla="*/ 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50">
                  <a:moveTo>
                    <a:pt x="12" y="16"/>
                  </a:moveTo>
                  <a:cubicBezTo>
                    <a:pt x="18" y="19"/>
                    <a:pt x="102" y="65"/>
                    <a:pt x="105" y="66"/>
                  </a:cubicBezTo>
                  <a:cubicBezTo>
                    <a:pt x="109" y="68"/>
                    <a:pt x="113" y="69"/>
                    <a:pt x="117" y="69"/>
                  </a:cubicBezTo>
                  <a:cubicBezTo>
                    <a:pt x="121" y="69"/>
                    <a:pt x="125" y="68"/>
                    <a:pt x="128" y="66"/>
                  </a:cubicBezTo>
                  <a:cubicBezTo>
                    <a:pt x="131" y="65"/>
                    <a:pt x="216" y="19"/>
                    <a:pt x="222" y="16"/>
                  </a:cubicBezTo>
                  <a:cubicBezTo>
                    <a:pt x="228" y="13"/>
                    <a:pt x="234" y="0"/>
                    <a:pt x="223" y="0"/>
                  </a:cubicBezTo>
                  <a:lnTo>
                    <a:pt x="11" y="0"/>
                  </a:lnTo>
                  <a:cubicBezTo>
                    <a:pt x="0" y="0"/>
                    <a:pt x="6" y="13"/>
                    <a:pt x="12" y="16"/>
                  </a:cubicBezTo>
                  <a:close/>
                  <a:moveTo>
                    <a:pt x="225" y="44"/>
                  </a:moveTo>
                  <a:cubicBezTo>
                    <a:pt x="218" y="47"/>
                    <a:pt x="132" y="92"/>
                    <a:pt x="128" y="94"/>
                  </a:cubicBezTo>
                  <a:cubicBezTo>
                    <a:pt x="124" y="96"/>
                    <a:pt x="121" y="96"/>
                    <a:pt x="117" y="96"/>
                  </a:cubicBezTo>
                  <a:cubicBezTo>
                    <a:pt x="113" y="96"/>
                    <a:pt x="110" y="96"/>
                    <a:pt x="105" y="94"/>
                  </a:cubicBezTo>
                  <a:cubicBezTo>
                    <a:pt x="101" y="92"/>
                    <a:pt x="16" y="47"/>
                    <a:pt x="9" y="44"/>
                  </a:cubicBezTo>
                  <a:cubicBezTo>
                    <a:pt x="4" y="41"/>
                    <a:pt x="5" y="44"/>
                    <a:pt x="5" y="46"/>
                  </a:cubicBezTo>
                  <a:lnTo>
                    <a:pt x="5" y="138"/>
                  </a:lnTo>
                  <a:cubicBezTo>
                    <a:pt x="5" y="143"/>
                    <a:pt x="12" y="150"/>
                    <a:pt x="17" y="150"/>
                  </a:cubicBezTo>
                  <a:lnTo>
                    <a:pt x="217" y="150"/>
                  </a:lnTo>
                  <a:cubicBezTo>
                    <a:pt x="222" y="150"/>
                    <a:pt x="230" y="143"/>
                    <a:pt x="230" y="138"/>
                  </a:cubicBezTo>
                  <a:lnTo>
                    <a:pt x="230" y="46"/>
                  </a:lnTo>
                  <a:cubicBezTo>
                    <a:pt x="230" y="44"/>
                    <a:pt x="230" y="41"/>
                    <a:pt x="225" y="4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pic>
        <p:nvPicPr>
          <p:cNvPr id="102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" y="9166816"/>
            <a:ext cx="2810513" cy="7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5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DĚKUJEME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Mauro</a:t>
            </a:r>
            <a:r>
              <a:rPr lang="cs-CZ" dirty="0"/>
              <a:t> </a:t>
            </a:r>
            <a:r>
              <a:rPr lang="cs-CZ" dirty="0" err="1"/>
              <a:t>Pittiruti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r>
              <a:rPr lang="cs-CZ" altLang="cs-CZ" sz="3200" dirty="0"/>
              <a:t>158 publikací stran cévních vstupů</a:t>
            </a:r>
          </a:p>
          <a:p>
            <a:endParaRPr lang="cs-CZ" altLang="cs-CZ" sz="3200" dirty="0"/>
          </a:p>
          <a:p>
            <a:r>
              <a:rPr lang="cs-CZ" sz="3200" b="1" dirty="0" err="1"/>
              <a:t>Gemelli</a:t>
            </a:r>
            <a:r>
              <a:rPr lang="cs-CZ" sz="3200" b="1" dirty="0"/>
              <a:t> Fakultní nemocnice</a:t>
            </a:r>
            <a:r>
              <a:rPr lang="cs-CZ" sz="3200" dirty="0"/>
              <a:t> ( </a:t>
            </a:r>
            <a:r>
              <a:rPr lang="cs-CZ" sz="3200" dirty="0">
                <a:hlinkClick r:id="rId2" tooltip="Italština"/>
              </a:rPr>
              <a:t>Ital</a:t>
            </a:r>
            <a:r>
              <a:rPr lang="cs-CZ" sz="3200" dirty="0"/>
              <a:t> : </a:t>
            </a:r>
            <a:r>
              <a:rPr lang="cs-CZ" sz="3200" i="1" dirty="0" err="1"/>
              <a:t>Fondazione</a:t>
            </a:r>
            <a:r>
              <a:rPr lang="cs-CZ" sz="3200" i="1" dirty="0"/>
              <a:t> </a:t>
            </a:r>
            <a:r>
              <a:rPr lang="cs-CZ" sz="3200" i="1" dirty="0" err="1"/>
              <a:t>Policlinico</a:t>
            </a:r>
            <a:r>
              <a:rPr lang="cs-CZ" sz="3200" i="1" dirty="0"/>
              <a:t> </a:t>
            </a:r>
            <a:r>
              <a:rPr lang="cs-CZ" sz="3200" i="1" dirty="0" err="1"/>
              <a:t>Universitario</a:t>
            </a:r>
            <a:r>
              <a:rPr lang="cs-CZ" sz="3200" i="1" dirty="0"/>
              <a:t> Agostino </a:t>
            </a:r>
            <a:r>
              <a:rPr lang="cs-CZ" sz="3200" i="1" dirty="0" err="1"/>
              <a:t>Gemelli</a:t>
            </a:r>
            <a:r>
              <a:rPr lang="cs-CZ" sz="3200" dirty="0"/>
              <a:t> ) je velká všeobecná nemocnice v Římě. S 1575 lůžky je to druhá největší nemocnice v Itálii, největší nemocnice v Římě</a:t>
            </a:r>
          </a:p>
          <a:p>
            <a:endParaRPr lang="cs-CZ" altLang="cs-CZ" sz="32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B0B4D4-2996-4DA3-A658-A7EC072C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37" y="51435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C8881F-A15A-40BA-AD4F-0D8C1561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55" y="4455757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080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Vaskulární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r>
              <a:rPr lang="cs-CZ" altLang="cs-CZ" sz="3200" dirty="0"/>
              <a:t>12 členů</a:t>
            </a:r>
          </a:p>
          <a:p>
            <a:r>
              <a:rPr lang="cs-CZ" altLang="cs-CZ" sz="3200" dirty="0"/>
              <a:t>2 lékaři</a:t>
            </a:r>
          </a:p>
          <a:p>
            <a:endParaRPr lang="cs-CZ" altLang="cs-CZ" sz="3200" dirty="0"/>
          </a:p>
          <a:p>
            <a:r>
              <a:rPr lang="cs-CZ" altLang="cs-CZ" sz="3200" dirty="0"/>
              <a:t>Cévní vstupy zajišťují zaškolené sestry, lékaři provádí jen dozor, přebírají komplikovaný průběh, indikují vstupy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604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/>
              <a:t>Krátkodobé žilní vstupy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Preferují mini midline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Klasické midline katétry využívají jako </a:t>
            </a:r>
            <a:r>
              <a:rPr lang="cs-CZ" altLang="cs-CZ" sz="3200" dirty="0" err="1"/>
              <a:t>off</a:t>
            </a:r>
            <a:r>
              <a:rPr lang="cs-CZ" altLang="cs-CZ" sz="3200" dirty="0"/>
              <a:t> label k plazmaferéze – jeden konec přes </a:t>
            </a:r>
            <a:r>
              <a:rPr lang="cs-CZ" altLang="cs-CZ" sz="3200" dirty="0" err="1"/>
              <a:t>v.subclavia</a:t>
            </a:r>
            <a:r>
              <a:rPr lang="cs-CZ" altLang="cs-CZ" sz="3200" dirty="0"/>
              <a:t> druhý přes </a:t>
            </a:r>
            <a:r>
              <a:rPr lang="cs-CZ" altLang="cs-CZ" sz="3200" dirty="0" err="1"/>
              <a:t>brachicephalicu</a:t>
            </a:r>
            <a:r>
              <a:rPr lang="cs-CZ" altLang="cs-CZ" sz="3200" dirty="0"/>
              <a:t> (místo dialyzačních katétrů)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9793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/>
              <a:t>Střednědobý žilní vstup – MINI MIDLINE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4407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Katétr dlouhý 6-15 cm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Zaváděný pod ultrazvukem – Na předloktí – Na paži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Doba využití až 1 měsíc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Indikace : – Špatný periferní přístup – Podávání léčiv déle než týden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Opět se jedná o </a:t>
            </a:r>
            <a:r>
              <a:rPr lang="cs-CZ" altLang="cs-CZ" sz="3200" dirty="0" err="1"/>
              <a:t>periférní</a:t>
            </a:r>
            <a:r>
              <a:rPr lang="cs-CZ" altLang="cs-CZ" sz="3200" dirty="0"/>
              <a:t> žilní přístup !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9704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/>
              <a:t>Střednědobý žilní vstup – MINI MIDLINE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589333"/>
            <a:ext cx="15790350" cy="67150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F90C08-E4DE-4166-B2F5-F7F7EE46E626}"/>
              </a:ext>
            </a:extLst>
          </p:cNvPr>
          <p:cNvSpPr txBox="1"/>
          <p:nvPr/>
        </p:nvSpPr>
        <p:spPr>
          <a:xfrm>
            <a:off x="2663235" y="8483678"/>
            <a:ext cx="12961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Zdroje: LISOVÁ, Kateřina. </a:t>
            </a:r>
            <a:r>
              <a:rPr lang="cs-CZ" sz="1800" i="1" dirty="0"/>
              <a:t>Možnosti zajištění žilního vstupu – PICC a </a:t>
            </a:r>
            <a:r>
              <a:rPr lang="cs-CZ" sz="1800" i="1" dirty="0" err="1"/>
              <a:t>midline</a:t>
            </a:r>
            <a:r>
              <a:rPr lang="cs-CZ" sz="1800" i="1" dirty="0"/>
              <a:t> v praxi</a:t>
            </a:r>
            <a:r>
              <a:rPr lang="cs-CZ" sz="1800" dirty="0"/>
              <a:t> [online]. In: . [cit. 2019-09-14]. Dostupné z: http://www.vszdrav.cz/userdata/files/Konference_2019_03.pdf</a:t>
            </a:r>
          </a:p>
          <a:p>
            <a:br>
              <a:rPr lang="cs-CZ" sz="1800" dirty="0"/>
            </a:br>
            <a:endParaRPr lang="cs-CZ" sz="1800" dirty="0"/>
          </a:p>
          <a:p>
            <a:br>
              <a:rPr lang="cs-CZ" sz="1800" dirty="0"/>
            </a:br>
            <a:endParaRPr lang="cs-CZ" sz="1800" dirty="0"/>
          </a:p>
        </p:txBody>
      </p:sp>
      <p:pic>
        <p:nvPicPr>
          <p:cNvPr id="3074" name="Picture 2" descr="VÃ½sledek obrÃ¡zku pro mini midline">
            <a:extLst>
              <a:ext uri="{FF2B5EF4-FFF2-40B4-BE49-F238E27FC236}">
                <a16:creationId xmlns:a16="http://schemas.microsoft.com/office/drawing/2014/main" id="{C5B8502D-6A95-4A56-A376-6CAAB1EB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66" y="2503733"/>
            <a:ext cx="5699669" cy="21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NIMID">
            <a:extLst>
              <a:ext uri="{FF2B5EF4-FFF2-40B4-BE49-F238E27FC236}">
                <a16:creationId xmlns:a16="http://schemas.microsoft.com/office/drawing/2014/main" id="{B88B1441-A54F-41CF-9CF0-FFCE4EAB3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642" y="1982624"/>
            <a:ext cx="4762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02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Krátkodobý žilní vstup – centrální žilní katétr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763919"/>
            <a:ext cx="16459110" cy="64407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Kanylace v. subclavia nebo anonyma pod UZ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Kanylace končí v zelené zóně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ABDE9FD3-D7AF-466F-8959-9AB56FDF9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90" y="3161254"/>
            <a:ext cx="9531530" cy="602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92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Krátkodobý žilní vstup – centrální žilní katétr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763919"/>
            <a:ext cx="16459110" cy="64407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Nikdy katétry nešijí, používají </a:t>
            </a:r>
            <a:r>
              <a:rPr lang="cs-CZ" altLang="cs-CZ" sz="3200" dirty="0" err="1"/>
              <a:t>griplock</a:t>
            </a:r>
            <a:r>
              <a:rPr lang="cs-CZ" altLang="cs-CZ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Při kanylaci centrální žíly pomoci PICC katétru používají Securacath (indikují např. při TSK, využívají </a:t>
            </a:r>
            <a:r>
              <a:rPr lang="cs-CZ" altLang="cs-CZ" sz="3200" dirty="0" err="1"/>
              <a:t>tunelizátory</a:t>
            </a:r>
            <a:r>
              <a:rPr lang="cs-CZ" altLang="cs-CZ" sz="3200" dirty="0"/>
              <a:t> k vyvedení do zelené zóny)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Securacath používají i při kanylaci PICC pro DPV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Na vpichy, kožní ranky používají vždy tkáňové lepidlo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Port nešijí, kapsu dělají přesně takovou, aby se komůrka vešla, jen 1-2 intradermální stehy a opět tkáňové lepidlo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5478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Obecné zvyklosti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763919"/>
            <a:ext cx="16459110" cy="64407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Nepoužívají vodič v katétru, využívají </a:t>
            </a:r>
            <a:r>
              <a:rPr lang="cs-CZ" altLang="cs-CZ" sz="3200" dirty="0" err="1"/>
              <a:t>microintroducer</a:t>
            </a:r>
            <a:r>
              <a:rPr lang="cs-CZ" altLang="cs-CZ" sz="3200" dirty="0"/>
              <a:t> – zavádění přes trhací </a:t>
            </a:r>
            <a:r>
              <a:rPr lang="cs-CZ" altLang="cs-CZ" sz="3200" dirty="0" err="1"/>
              <a:t>sheat</a:t>
            </a:r>
            <a:endParaRPr lang="cs-CZ" alt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Určení konce katétru u všech katétru pomoci EKG – solného můstku VYGOCARD (</a:t>
            </a:r>
            <a:r>
              <a:rPr lang="cs-CZ" sz="3200" dirty="0"/>
              <a:t>Kat. číslo 9164.002)</a:t>
            </a:r>
            <a:endParaRPr lang="cs-CZ" altLang="cs-CZ" sz="32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atalogue - Vygon | Value Life">
            <a:extLst>
              <a:ext uri="{FF2B5EF4-FFF2-40B4-BE49-F238E27FC236}">
                <a16:creationId xmlns:a16="http://schemas.microsoft.com/office/drawing/2014/main" id="{0E86040F-24FE-40BF-88FE-D9908418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2862788"/>
            <a:ext cx="6984776" cy="671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810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240</TotalTime>
  <Words>435</Words>
  <Application>Microsoft Office PowerPoint</Application>
  <PresentationFormat>Vlastní</PresentationFormat>
  <Paragraphs>59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Medical</vt:lpstr>
      <vt:lpstr>Prezentace aplikace PowerPoint</vt:lpstr>
      <vt:lpstr>Mauro Pittiruti</vt:lpstr>
      <vt:lpstr>Vaskulární team</vt:lpstr>
      <vt:lpstr>Krátkodobé žilní vstupy</vt:lpstr>
      <vt:lpstr>Střednědobý žilní vstup – MINI MIDLINE</vt:lpstr>
      <vt:lpstr>Střednědobý žilní vstup – MINI MIDLINE</vt:lpstr>
      <vt:lpstr>Krátkodobý žilní vstup – centrální žilní katétr</vt:lpstr>
      <vt:lpstr>Krátkodobý žilní vstup – centrální žilní katétr</vt:lpstr>
      <vt:lpstr>Obecné zvyklosti</vt:lpstr>
      <vt:lpstr>Obecné zvyklosti</vt:lpstr>
      <vt:lpstr>Kontakt MUDr. Lukáš Daniš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Lukáš Daniš</cp:lastModifiedBy>
  <cp:revision>29</cp:revision>
  <dcterms:created xsi:type="dcterms:W3CDTF">2017-06-01T08:02:02Z</dcterms:created>
  <dcterms:modified xsi:type="dcterms:W3CDTF">2020-09-27T17:58:13Z</dcterms:modified>
</cp:coreProperties>
</file>